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0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54" y="-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6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6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5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3398" y="1881361"/>
            <a:ext cx="2818919" cy="2653308"/>
            <a:chOff x="7733398" y="1881361"/>
            <a:chExt cx="2818919" cy="265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3398" y="1881361"/>
              <a:ext cx="2818919" cy="265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5887" y="4192925"/>
            <a:ext cx="5165346" cy="2369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3699" y="6128829"/>
            <a:ext cx="3006919" cy="124701"/>
            <a:chOff x="7633699" y="6128829"/>
            <a:chExt cx="3006919" cy="1247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699" y="6128829"/>
              <a:ext cx="3006919" cy="1247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4284" y="7088056"/>
            <a:ext cx="7548472" cy="1013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2466" y="590909"/>
            <a:ext cx="1489727" cy="1058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1354" y="2195864"/>
            <a:ext cx="12143005" cy="6517021"/>
            <a:chOff x="3071354" y="2195864"/>
            <a:chExt cx="12143005" cy="65170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71354" y="2195864"/>
              <a:ext cx="12143005" cy="6517021"/>
              <a:chOff x="3071354" y="2195864"/>
              <a:chExt cx="12143005" cy="651702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71354" y="2195864"/>
                <a:ext cx="12143005" cy="651702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942" y="2783305"/>
              <a:ext cx="2419815" cy="52209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074746" y="3322959"/>
              <a:ext cx="12129438" cy="5369145"/>
              <a:chOff x="3074746" y="3322959"/>
              <a:chExt cx="12129438" cy="53691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74746" y="3322959"/>
                <a:ext cx="12129438" cy="53691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483391" y="6039919"/>
            <a:ext cx="2048078" cy="2684143"/>
            <a:chOff x="13483391" y="6039919"/>
            <a:chExt cx="2048078" cy="2684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60000">
              <a:off x="13483391" y="6039919"/>
              <a:ext cx="2048078" cy="2684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59951" y="7256887"/>
            <a:ext cx="2147808" cy="1224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8800" y="2992037"/>
            <a:ext cx="3058232" cy="3058232"/>
            <a:chOff x="7528800" y="2992037"/>
            <a:chExt cx="3058232" cy="30582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28800" y="2992037"/>
              <a:ext cx="3058232" cy="3058232"/>
              <a:chOff x="7528800" y="2992037"/>
              <a:chExt cx="3058232" cy="305823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528800" y="2992037"/>
                <a:ext cx="3058232" cy="30582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834475" y="3300775"/>
              <a:ext cx="2430693" cy="2430693"/>
              <a:chOff x="7834475" y="3300775"/>
              <a:chExt cx="2430693" cy="243069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34475" y="3300775"/>
                <a:ext cx="2430693" cy="243069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037" y="590909"/>
            <a:ext cx="3312575" cy="11975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0230" y="6413219"/>
            <a:ext cx="3047974" cy="816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8591" y="6404826"/>
            <a:ext cx="2628012" cy="9986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713" y="6377286"/>
            <a:ext cx="2769146" cy="998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28714" y="3791951"/>
            <a:ext cx="1458403" cy="1458403"/>
            <a:chOff x="8328714" y="3791951"/>
            <a:chExt cx="1458403" cy="14584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8714" y="3791951"/>
              <a:ext cx="1458403" cy="1458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8188" y="2992037"/>
            <a:ext cx="3058232" cy="3058232"/>
            <a:chOff x="2498188" y="2992037"/>
            <a:chExt cx="3058232" cy="30582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498188" y="2992037"/>
              <a:ext cx="3058232" cy="3058232"/>
              <a:chOff x="2498188" y="2992037"/>
              <a:chExt cx="3058232" cy="30582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98188" y="2992037"/>
                <a:ext cx="3058232" cy="305823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03863" y="3300775"/>
              <a:ext cx="2430693" cy="2430693"/>
              <a:chOff x="2803863" y="3300775"/>
              <a:chExt cx="2430693" cy="243069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03863" y="3300775"/>
                <a:ext cx="2430693" cy="243069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322310" y="2992037"/>
            <a:ext cx="3058232" cy="3058232"/>
            <a:chOff x="12322310" y="2992037"/>
            <a:chExt cx="3058232" cy="30582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322310" y="2992037"/>
              <a:ext cx="3058232" cy="3058232"/>
              <a:chOff x="12322310" y="2992037"/>
              <a:chExt cx="3058232" cy="305823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22310" y="2992037"/>
                <a:ext cx="3058232" cy="305823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27985" y="3300775"/>
              <a:ext cx="2430693" cy="2430693"/>
              <a:chOff x="12627985" y="3300775"/>
              <a:chExt cx="2430693" cy="24306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27985" y="3300775"/>
                <a:ext cx="2430693" cy="243069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364753" y="3883019"/>
            <a:ext cx="1524177" cy="1276268"/>
            <a:chOff x="3364753" y="3883019"/>
            <a:chExt cx="1524177" cy="12762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4753" y="3883019"/>
              <a:ext cx="1524177" cy="12762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72637" y="3628595"/>
            <a:ext cx="1757577" cy="1757577"/>
            <a:chOff x="12972637" y="3628595"/>
            <a:chExt cx="1757577" cy="17575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72637" y="3628595"/>
              <a:ext cx="1757577" cy="1757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196394" cy="1143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6253" y="2215369"/>
            <a:ext cx="15228655" cy="6972754"/>
            <a:chOff x="1836253" y="2215369"/>
            <a:chExt cx="15228655" cy="69727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6253" y="2215369"/>
              <a:ext cx="15228655" cy="69727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780000">
            <a:off x="3874889" y="2462843"/>
            <a:ext cx="2752776" cy="571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">
            <a:off x="13936577" y="4706483"/>
            <a:ext cx="2752777" cy="571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300000">
            <a:off x="13768980" y="7992142"/>
            <a:ext cx="3348510" cy="903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20000">
            <a:off x="1700926" y="6767628"/>
            <a:ext cx="2745034" cy="5324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780000">
            <a:off x="8878110" y="6250626"/>
            <a:ext cx="2724794" cy="5711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80000">
            <a:off x="7336239" y="3105586"/>
            <a:ext cx="2877424" cy="571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19500"/>
            <a:ext cx="8001000" cy="1975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27111" y="3275036"/>
            <a:ext cx="6171429" cy="3735643"/>
            <a:chOff x="6227111" y="3275036"/>
            <a:chExt cx="6171429" cy="3735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7111" y="3275036"/>
              <a:ext cx="6171429" cy="37356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592479" cy="1280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323810" y="1852422"/>
            <a:ext cx="15897390" cy="7925755"/>
            <a:chOff x="1323810" y="1852422"/>
            <a:chExt cx="15897390" cy="7925755"/>
          </a:xfrm>
        </p:grpSpPr>
        <p:sp>
          <p:nvSpPr>
            <p:cNvPr id="6" name="직사각형 5"/>
            <p:cNvSpPr/>
            <p:nvPr/>
          </p:nvSpPr>
          <p:spPr>
            <a:xfrm>
              <a:off x="14782800" y="1852422"/>
              <a:ext cx="2438400" cy="7925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323810" y="1871103"/>
              <a:ext cx="14886263" cy="7907074"/>
              <a:chOff x="2106336" y="1943100"/>
              <a:chExt cx="14886263" cy="7907074"/>
            </a:xfrm>
          </p:grpSpPr>
          <p:pic>
            <p:nvPicPr>
              <p:cNvPr id="17" name="Picture 2" descr="https://s3.us-west-2.amazonaws.com/secure.notion-static.com/6d193bf7-7fa6-44f5-9786-244d64315b74/Untitled.png?X-Amz-Algorithm=AWS4-HMAC-SHA256&amp;X-Amz-Content-Sha256=UNSIGNED-PAYLOAD&amp;X-Amz-Credential=AKIAT73L2G45EIPT3X45%2F20220519%2Fus-west-2%2Fs3%2Faws4_request&amp;X-Amz-Date=20220519T142126Z&amp;X-Amz-Expires=86400&amp;X-Amz-Signature=3d17866a2a0b38c2c8be46376bde05aab3fd9de0de3043576323f7f8cc8c54ad&amp;X-Amz-SignedHeaders=host&amp;response-content-disposition=filename%20%3D%22Untitled.png%22&amp;x-id=GetObjec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6336" y="1943100"/>
                <a:ext cx="14886263" cy="7907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9650" y="1943100"/>
                <a:ext cx="2843349" cy="9050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758165" cy="1058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4F57073-C0D1-D34B-5002-326EA9D6D1E7}"/>
              </a:ext>
            </a:extLst>
          </p:cNvPr>
          <p:cNvGrpSpPr/>
          <p:nvPr/>
        </p:nvGrpSpPr>
        <p:grpSpPr>
          <a:xfrm>
            <a:off x="1975331" y="3647223"/>
            <a:ext cx="2754675" cy="2988584"/>
            <a:chOff x="1957201" y="3703666"/>
            <a:chExt cx="2754675" cy="2988584"/>
          </a:xfrm>
        </p:grpSpPr>
        <p:grpSp>
          <p:nvGrpSpPr>
            <p:cNvPr id="79" name="그룹 1003"/>
            <p:cNvGrpSpPr/>
            <p:nvPr/>
          </p:nvGrpSpPr>
          <p:grpSpPr>
            <a:xfrm>
              <a:off x="1957201" y="3703666"/>
              <a:ext cx="2754675" cy="2988584"/>
              <a:chOff x="1957201" y="3703666"/>
              <a:chExt cx="2754675" cy="2988584"/>
            </a:xfrm>
          </p:grpSpPr>
          <p:pic>
            <p:nvPicPr>
              <p:cNvPr id="85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957201" y="3703666"/>
                <a:ext cx="2754675" cy="2988584"/>
              </a:xfrm>
              <a:prstGeom prst="rect">
                <a:avLst/>
              </a:prstGeom>
            </p:spPr>
          </p:pic>
        </p:grpSp>
        <p:grpSp>
          <p:nvGrpSpPr>
            <p:cNvPr id="80" name="그룹 1007"/>
            <p:cNvGrpSpPr/>
            <p:nvPr/>
          </p:nvGrpSpPr>
          <p:grpSpPr>
            <a:xfrm>
              <a:off x="2127357" y="3880574"/>
              <a:ext cx="2414363" cy="2414363"/>
              <a:chOff x="2127357" y="3880574"/>
              <a:chExt cx="2414363" cy="2414363"/>
            </a:xfrm>
          </p:grpSpPr>
          <p:pic>
            <p:nvPicPr>
              <p:cNvPr id="84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27357" y="3880574"/>
                <a:ext cx="2414363" cy="2414363"/>
              </a:xfrm>
              <a:prstGeom prst="rect">
                <a:avLst/>
              </a:prstGeom>
            </p:spPr>
          </p:pic>
        </p:grpSp>
        <p:grpSp>
          <p:nvGrpSpPr>
            <p:cNvPr id="81" name="그룹 1010"/>
            <p:cNvGrpSpPr/>
            <p:nvPr/>
          </p:nvGrpSpPr>
          <p:grpSpPr>
            <a:xfrm>
              <a:off x="2516518" y="4198409"/>
              <a:ext cx="1636042" cy="1636042"/>
              <a:chOff x="2516518" y="4198409"/>
              <a:chExt cx="1636042" cy="1636042"/>
            </a:xfrm>
          </p:grpSpPr>
          <p:pic>
            <p:nvPicPr>
              <p:cNvPr id="83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16518" y="4198409"/>
                <a:ext cx="1636042" cy="1636042"/>
              </a:xfrm>
              <a:prstGeom prst="rect">
                <a:avLst/>
              </a:prstGeom>
            </p:spPr>
          </p:pic>
        </p:grpSp>
        <p:pic>
          <p:nvPicPr>
            <p:cNvPr id="8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938" y="5557137"/>
              <a:ext cx="1388062" cy="63998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62DA6D3-D8C1-8388-1E2F-FE85D1A1CFAD}"/>
              </a:ext>
            </a:extLst>
          </p:cNvPr>
          <p:cNvGrpSpPr/>
          <p:nvPr/>
        </p:nvGrpSpPr>
        <p:grpSpPr>
          <a:xfrm>
            <a:off x="14285724" y="3522137"/>
            <a:ext cx="2754675" cy="2988584"/>
            <a:chOff x="5982071" y="3522137"/>
            <a:chExt cx="2754675" cy="2988584"/>
          </a:xfrm>
        </p:grpSpPr>
        <p:grpSp>
          <p:nvGrpSpPr>
            <p:cNvPr id="87" name="그룹 1001"/>
            <p:cNvGrpSpPr/>
            <p:nvPr/>
          </p:nvGrpSpPr>
          <p:grpSpPr>
            <a:xfrm>
              <a:off x="5982071" y="3522137"/>
              <a:ext cx="2754675" cy="2988584"/>
              <a:chOff x="5982071" y="3522137"/>
              <a:chExt cx="2754675" cy="2988584"/>
            </a:xfrm>
          </p:grpSpPr>
          <p:pic>
            <p:nvPicPr>
              <p:cNvPr id="9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5982071" y="3522137"/>
                <a:ext cx="2754675" cy="2988584"/>
              </a:xfrm>
              <a:prstGeom prst="rect">
                <a:avLst/>
              </a:prstGeom>
            </p:spPr>
          </p:pic>
        </p:grpSp>
        <p:grpSp>
          <p:nvGrpSpPr>
            <p:cNvPr id="88" name="그룹 1009"/>
            <p:cNvGrpSpPr/>
            <p:nvPr/>
          </p:nvGrpSpPr>
          <p:grpSpPr>
            <a:xfrm>
              <a:off x="6152227" y="3934334"/>
              <a:ext cx="2414363" cy="2414363"/>
              <a:chOff x="6152227" y="3934334"/>
              <a:chExt cx="2414363" cy="2414363"/>
            </a:xfrm>
          </p:grpSpPr>
          <p:pic>
            <p:nvPicPr>
              <p:cNvPr id="92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52227" y="3934334"/>
                <a:ext cx="2414363" cy="2414363"/>
              </a:xfrm>
              <a:prstGeom prst="rect">
                <a:avLst/>
              </a:prstGeom>
            </p:spPr>
          </p:pic>
        </p:grpSp>
        <p:grpSp>
          <p:nvGrpSpPr>
            <p:cNvPr id="89" name="그룹 1012"/>
            <p:cNvGrpSpPr/>
            <p:nvPr/>
          </p:nvGrpSpPr>
          <p:grpSpPr>
            <a:xfrm>
              <a:off x="6532177" y="4259621"/>
              <a:ext cx="1654462" cy="1651218"/>
              <a:chOff x="6532177" y="4259621"/>
              <a:chExt cx="1654462" cy="1651218"/>
            </a:xfrm>
          </p:grpSpPr>
          <p:pic>
            <p:nvPicPr>
              <p:cNvPr id="91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2177" y="4259621"/>
                <a:ext cx="1654462" cy="1651218"/>
              </a:xfrm>
              <a:prstGeom prst="rect">
                <a:avLst/>
              </a:prstGeom>
            </p:spPr>
          </p:pic>
        </p:grpSp>
        <p:pic>
          <p:nvPicPr>
            <p:cNvPr id="90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9811" y="5604753"/>
              <a:ext cx="1319262" cy="639986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E89DCED-67C2-918F-CD87-AFF72A7B1DCD}"/>
              </a:ext>
            </a:extLst>
          </p:cNvPr>
          <p:cNvGrpSpPr/>
          <p:nvPr/>
        </p:nvGrpSpPr>
        <p:grpSpPr>
          <a:xfrm>
            <a:off x="10068588" y="3634796"/>
            <a:ext cx="2754675" cy="2988584"/>
            <a:chOff x="10068588" y="3634796"/>
            <a:chExt cx="2754675" cy="2988584"/>
          </a:xfrm>
        </p:grpSpPr>
        <p:grpSp>
          <p:nvGrpSpPr>
            <p:cNvPr id="95" name="그룹 1002"/>
            <p:cNvGrpSpPr/>
            <p:nvPr/>
          </p:nvGrpSpPr>
          <p:grpSpPr>
            <a:xfrm>
              <a:off x="10068588" y="3634796"/>
              <a:ext cx="2754675" cy="2988584"/>
              <a:chOff x="10068588" y="3634796"/>
              <a:chExt cx="2754675" cy="2988584"/>
            </a:xfrm>
          </p:grpSpPr>
          <p:pic>
            <p:nvPicPr>
              <p:cNvPr id="101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0068588" y="3634796"/>
                <a:ext cx="2754675" cy="2988584"/>
              </a:xfrm>
              <a:prstGeom prst="rect">
                <a:avLst/>
              </a:prstGeom>
            </p:spPr>
          </p:pic>
        </p:grpSp>
        <p:grpSp>
          <p:nvGrpSpPr>
            <p:cNvPr id="96" name="그룹 1008"/>
            <p:cNvGrpSpPr/>
            <p:nvPr/>
          </p:nvGrpSpPr>
          <p:grpSpPr>
            <a:xfrm>
              <a:off x="10238743" y="3809779"/>
              <a:ext cx="2414363" cy="2414363"/>
              <a:chOff x="10238743" y="3809779"/>
              <a:chExt cx="2414363" cy="2414363"/>
            </a:xfrm>
          </p:grpSpPr>
          <p:pic>
            <p:nvPicPr>
              <p:cNvPr id="100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38743" y="3809779"/>
                <a:ext cx="2414363" cy="2414363"/>
              </a:xfrm>
              <a:prstGeom prst="rect">
                <a:avLst/>
              </a:prstGeom>
            </p:spPr>
          </p:pic>
        </p:grpSp>
        <p:grpSp>
          <p:nvGrpSpPr>
            <p:cNvPr id="97" name="그룹 1013"/>
            <p:cNvGrpSpPr/>
            <p:nvPr/>
          </p:nvGrpSpPr>
          <p:grpSpPr>
            <a:xfrm>
              <a:off x="10877863" y="4448367"/>
              <a:ext cx="1136124" cy="1136124"/>
              <a:chOff x="10877863" y="4448367"/>
              <a:chExt cx="1136124" cy="1136124"/>
            </a:xfrm>
          </p:grpSpPr>
          <p:pic>
            <p:nvPicPr>
              <p:cNvPr id="99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77863" y="4448367"/>
                <a:ext cx="1136124" cy="1136124"/>
              </a:xfrm>
              <a:prstGeom prst="rect">
                <a:avLst/>
              </a:prstGeom>
            </p:spPr>
          </p:pic>
        </p:grpSp>
        <p:pic>
          <p:nvPicPr>
            <p:cNvPr id="98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36287" y="5557134"/>
              <a:ext cx="1228538" cy="639986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585E8C-D7E5-4C38-B2A3-A1A2779F2E3B}"/>
              </a:ext>
            </a:extLst>
          </p:cNvPr>
          <p:cNvGrpSpPr/>
          <p:nvPr/>
        </p:nvGrpSpPr>
        <p:grpSpPr>
          <a:xfrm>
            <a:off x="5963482" y="3522137"/>
            <a:ext cx="2754675" cy="2988584"/>
            <a:chOff x="14021027" y="3522137"/>
            <a:chExt cx="2754675" cy="2988584"/>
          </a:xfrm>
        </p:grpSpPr>
        <p:grpSp>
          <p:nvGrpSpPr>
            <p:cNvPr id="103" name="그룹 1004"/>
            <p:cNvGrpSpPr/>
            <p:nvPr/>
          </p:nvGrpSpPr>
          <p:grpSpPr>
            <a:xfrm>
              <a:off x="14021027" y="3522137"/>
              <a:ext cx="2754675" cy="2988584"/>
              <a:chOff x="14021027" y="3522137"/>
              <a:chExt cx="2754675" cy="2988584"/>
            </a:xfrm>
          </p:grpSpPr>
          <p:pic>
            <p:nvPicPr>
              <p:cNvPr id="109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4021027" y="3522137"/>
                <a:ext cx="2754675" cy="2988584"/>
              </a:xfrm>
              <a:prstGeom prst="rect">
                <a:avLst/>
              </a:prstGeom>
            </p:spPr>
          </p:pic>
        </p:grpSp>
        <p:grpSp>
          <p:nvGrpSpPr>
            <p:cNvPr id="104" name="그룹 1006"/>
            <p:cNvGrpSpPr/>
            <p:nvPr/>
          </p:nvGrpSpPr>
          <p:grpSpPr>
            <a:xfrm>
              <a:off x="14191183" y="3927592"/>
              <a:ext cx="2414363" cy="2414363"/>
              <a:chOff x="14191183" y="3927592"/>
              <a:chExt cx="2414363" cy="2414363"/>
            </a:xfrm>
          </p:grpSpPr>
          <p:pic>
            <p:nvPicPr>
              <p:cNvPr id="108" name="Object 1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91183" y="3927592"/>
                <a:ext cx="2414363" cy="2414363"/>
              </a:xfrm>
              <a:prstGeom prst="rect">
                <a:avLst/>
              </a:prstGeom>
            </p:spPr>
          </p:pic>
        </p:grpSp>
        <p:grpSp>
          <p:nvGrpSpPr>
            <p:cNvPr id="105" name="그룹 1011"/>
            <p:cNvGrpSpPr/>
            <p:nvPr/>
          </p:nvGrpSpPr>
          <p:grpSpPr>
            <a:xfrm>
              <a:off x="14670016" y="4288081"/>
              <a:ext cx="1456698" cy="1456698"/>
              <a:chOff x="14670016" y="4288081"/>
              <a:chExt cx="1456698" cy="1456698"/>
            </a:xfrm>
          </p:grpSpPr>
          <p:pic>
            <p:nvPicPr>
              <p:cNvPr id="107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70016" y="4288081"/>
                <a:ext cx="1456698" cy="1456698"/>
              </a:xfrm>
              <a:prstGeom prst="rect">
                <a:avLst/>
              </a:prstGeom>
            </p:spPr>
          </p:pic>
        </p:grpSp>
        <p:pic>
          <p:nvPicPr>
            <p:cNvPr id="106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59070" y="5585709"/>
              <a:ext cx="1948529" cy="639986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5E4A1BE-2640-214E-291C-7E25EDFEF587}"/>
              </a:ext>
            </a:extLst>
          </p:cNvPr>
          <p:cNvGrpSpPr/>
          <p:nvPr/>
        </p:nvGrpSpPr>
        <p:grpSpPr>
          <a:xfrm>
            <a:off x="6802494" y="2815763"/>
            <a:ext cx="4825136" cy="5294264"/>
            <a:chOff x="6802494" y="2815763"/>
            <a:chExt cx="4825136" cy="5294264"/>
          </a:xfrm>
        </p:grpSpPr>
        <p:grpSp>
          <p:nvGrpSpPr>
            <p:cNvPr id="111" name="그룹 1014"/>
            <p:cNvGrpSpPr/>
            <p:nvPr/>
          </p:nvGrpSpPr>
          <p:grpSpPr>
            <a:xfrm>
              <a:off x="6802494" y="2815763"/>
              <a:ext cx="4825136" cy="4288448"/>
              <a:chOff x="8286726" y="6864452"/>
              <a:chExt cx="2495274" cy="2348677"/>
            </a:xfrm>
          </p:grpSpPr>
          <p:pic>
            <p:nvPicPr>
              <p:cNvPr id="113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286726" y="6864452"/>
                <a:ext cx="2495274" cy="2348677"/>
              </a:xfrm>
              <a:prstGeom prst="rect">
                <a:avLst/>
              </a:prstGeom>
            </p:spPr>
          </p:pic>
        </p:grpSp>
        <p:pic>
          <p:nvPicPr>
            <p:cNvPr id="112" name="Object 30">
              <a:extLst>
                <a:ext uri="{FF2B5EF4-FFF2-40B4-BE49-F238E27FC236}">
                  <a16:creationId xmlns:a16="http://schemas.microsoft.com/office/drawing/2014/main" id="{6349FA81-FF5F-3E4B-308F-8B39CE6A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27437" y="6933512"/>
              <a:ext cx="2775249" cy="1176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83951E-6 L -0.21424 -4.3209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2" y="3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8733E-18 L 0.23125 -0.0043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758165" cy="1058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7109" y="2573742"/>
            <a:ext cx="4781558" cy="5660679"/>
            <a:chOff x="11437109" y="2573742"/>
            <a:chExt cx="4781558" cy="5660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7109" y="2573742"/>
              <a:ext cx="4781558" cy="566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9682" y="4686300"/>
            <a:ext cx="7369887" cy="1676649"/>
            <a:chOff x="4067222" y="5665306"/>
            <a:chExt cx="7369887" cy="1676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7222" y="5665306"/>
              <a:ext cx="7369887" cy="1676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758165" cy="1058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222" y="4549931"/>
            <a:ext cx="3699723" cy="3699723"/>
            <a:chOff x="1461222" y="4549931"/>
            <a:chExt cx="3699723" cy="36997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222" y="4549931"/>
              <a:ext cx="3699723" cy="3699723"/>
              <a:chOff x="1461222" y="4549931"/>
              <a:chExt cx="3699723" cy="36997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1222" y="4549931"/>
                <a:ext cx="3699723" cy="36997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31370" y="4896625"/>
              <a:ext cx="1618732" cy="1618732"/>
              <a:chOff x="2931370" y="4896625"/>
              <a:chExt cx="1618732" cy="16187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1370" y="4896625"/>
                <a:ext cx="1618732" cy="161873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392761" y="4156600"/>
            <a:ext cx="7716675" cy="342384"/>
            <a:chOff x="5392761" y="4156600"/>
            <a:chExt cx="7716675" cy="3423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5392761" y="4156600"/>
              <a:ext cx="7716675" cy="3423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94202" y="7210246"/>
            <a:ext cx="7700818" cy="342384"/>
            <a:chOff x="5594202" y="7210246"/>
            <a:chExt cx="7700818" cy="3423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00000">
              <a:off x="5594202" y="7210246"/>
              <a:ext cx="7700818" cy="3423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63028" y="5808289"/>
            <a:ext cx="8269310" cy="342384"/>
            <a:chOff x="5863028" y="5808289"/>
            <a:chExt cx="8269310" cy="3423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3028" y="5808289"/>
              <a:ext cx="8269310" cy="3423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1668" y="2018764"/>
            <a:ext cx="1221339" cy="1679878"/>
            <a:chOff x="13521668" y="2018764"/>
            <a:chExt cx="1221339" cy="16798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21668" y="2018764"/>
              <a:ext cx="1221339" cy="1679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60391" y="4968350"/>
            <a:ext cx="1221339" cy="1679878"/>
            <a:chOff x="14660391" y="4968350"/>
            <a:chExt cx="1221339" cy="16798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60391" y="4968350"/>
              <a:ext cx="1221339" cy="16798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29684" y="7699508"/>
            <a:ext cx="1221339" cy="1679878"/>
            <a:chOff x="13229684" y="7699508"/>
            <a:chExt cx="1221339" cy="16798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9684" y="7699508"/>
              <a:ext cx="1221339" cy="167987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5964" y="7538887"/>
            <a:ext cx="2427155" cy="8067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822484" y="4563700"/>
            <a:ext cx="3138846" cy="1998874"/>
            <a:chOff x="1822484" y="4563700"/>
            <a:chExt cx="3138846" cy="19988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2484" y="4563700"/>
              <a:ext cx="3138846" cy="1998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3225" y="4327792"/>
            <a:ext cx="1378226" cy="1378226"/>
            <a:chOff x="13443225" y="4327792"/>
            <a:chExt cx="1378226" cy="1378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43225" y="4327792"/>
              <a:ext cx="1378226" cy="1378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3726" y="6648228"/>
            <a:ext cx="1378226" cy="1378226"/>
            <a:chOff x="12273726" y="6648228"/>
            <a:chExt cx="1378226" cy="13782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3726" y="6648228"/>
              <a:ext cx="1378226" cy="1378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73726" y="1469069"/>
            <a:ext cx="1378226" cy="1378226"/>
            <a:chOff x="12273726" y="1469069"/>
            <a:chExt cx="1378226" cy="13782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3726" y="1469069"/>
              <a:ext cx="1378226" cy="13782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2.22222E-6 L -0.51294 0.263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131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2099E-6 L -0.53524 0.028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62" y="14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1.60494E-6 L -0.51294 -0.1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758165" cy="1058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45899" y="2230352"/>
            <a:ext cx="4987434" cy="6732880"/>
            <a:chOff x="3545899" y="2230352"/>
            <a:chExt cx="4987434" cy="673288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05598" y="3522395"/>
              <a:ext cx="4231425" cy="5440837"/>
              <a:chOff x="3705598" y="3522395"/>
              <a:chExt cx="4231425" cy="54408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05598" y="3522395"/>
                <a:ext cx="4231425" cy="544083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353" y="2112806"/>
              <a:ext cx="4937113" cy="13864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68934" y="3810859"/>
              <a:ext cx="861082" cy="102908"/>
              <a:chOff x="7568934" y="3810859"/>
              <a:chExt cx="861082" cy="1029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80000">
                <a:off x="7568934" y="3810859"/>
                <a:ext cx="861082" cy="102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719687" y="4244966"/>
              <a:ext cx="776110" cy="92753"/>
              <a:chOff x="7719687" y="4244966"/>
              <a:chExt cx="776110" cy="927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0000">
                <a:off x="7719687" y="4244966"/>
                <a:ext cx="776110" cy="9275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142857" y="1275816"/>
            <a:ext cx="4571616" cy="4571616"/>
            <a:chOff x="9142857" y="1275816"/>
            <a:chExt cx="4571616" cy="45716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275816"/>
              <a:ext cx="4571616" cy="45716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1037" y="590909"/>
            <a:ext cx="2758165" cy="1058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561145"/>
            <a:ext cx="512444" cy="91380"/>
            <a:chOff x="1323810" y="1561145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561145"/>
              <a:ext cx="512444" cy="91380"/>
            </a:xfrm>
            <a:prstGeom prst="rect">
              <a:avLst/>
            </a:prstGeom>
          </p:spPr>
        </p:pic>
      </p:grpSp>
      <p:grpSp>
        <p:nvGrpSpPr>
          <p:cNvPr id="49" name="그룹 1002"/>
          <p:cNvGrpSpPr/>
          <p:nvPr/>
        </p:nvGrpSpPr>
        <p:grpSpPr>
          <a:xfrm>
            <a:off x="9142857" y="1772040"/>
            <a:ext cx="7094967" cy="6435853"/>
            <a:chOff x="9142857" y="1772040"/>
            <a:chExt cx="7094967" cy="6435853"/>
          </a:xfrm>
        </p:grpSpPr>
        <p:grpSp>
          <p:nvGrpSpPr>
            <p:cNvPr id="51" name="그룹 1003"/>
            <p:cNvGrpSpPr/>
            <p:nvPr/>
          </p:nvGrpSpPr>
          <p:grpSpPr>
            <a:xfrm>
              <a:off x="10052868" y="2510211"/>
              <a:ext cx="5287717" cy="5023331"/>
              <a:chOff x="10052868" y="2510211"/>
              <a:chExt cx="5287717" cy="5023331"/>
            </a:xfrm>
          </p:grpSpPr>
          <p:pic>
            <p:nvPicPr>
              <p:cNvPr id="8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68" y="2510211"/>
                <a:ext cx="5287717" cy="5023331"/>
              </a:xfrm>
              <a:prstGeom prst="rect">
                <a:avLst/>
              </a:prstGeom>
            </p:spPr>
          </p:pic>
        </p:grpSp>
        <p:grpSp>
          <p:nvGrpSpPr>
            <p:cNvPr id="52" name="그룹 1004"/>
            <p:cNvGrpSpPr/>
            <p:nvPr/>
          </p:nvGrpSpPr>
          <p:grpSpPr>
            <a:xfrm>
              <a:off x="11242056" y="3792441"/>
              <a:ext cx="2909341" cy="2763874"/>
              <a:chOff x="11242056" y="3792441"/>
              <a:chExt cx="2909341" cy="2763874"/>
            </a:xfrm>
          </p:grpSpPr>
          <p:pic>
            <p:nvPicPr>
              <p:cNvPr id="87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42056" y="3792441"/>
                <a:ext cx="2909341" cy="2763874"/>
              </a:xfrm>
              <a:prstGeom prst="rect">
                <a:avLst/>
              </a:prstGeom>
            </p:spPr>
          </p:pic>
        </p:grpSp>
        <p:grpSp>
          <p:nvGrpSpPr>
            <p:cNvPr id="53" name="그룹 1005"/>
            <p:cNvGrpSpPr/>
            <p:nvPr/>
          </p:nvGrpSpPr>
          <p:grpSpPr>
            <a:xfrm>
              <a:off x="11900862" y="1772040"/>
              <a:ext cx="1591729" cy="1591729"/>
              <a:chOff x="11900862" y="1772040"/>
              <a:chExt cx="1591729" cy="1591729"/>
            </a:xfrm>
          </p:grpSpPr>
          <p:pic>
            <p:nvPicPr>
              <p:cNvPr id="86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00862" y="1772040"/>
                <a:ext cx="1591729" cy="1591729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14270224" y="3647929"/>
              <a:ext cx="1591729" cy="1591729"/>
              <a:chOff x="14270224" y="3647929"/>
              <a:chExt cx="1591729" cy="1591729"/>
            </a:xfrm>
          </p:grpSpPr>
          <p:pic>
            <p:nvPicPr>
              <p:cNvPr id="85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70224" y="3647929"/>
                <a:ext cx="1591729" cy="1591729"/>
              </a:xfrm>
              <a:prstGeom prst="rect">
                <a:avLst/>
              </a:prstGeom>
            </p:spPr>
          </p:pic>
        </p:grpSp>
        <p:grpSp>
          <p:nvGrpSpPr>
            <p:cNvPr id="57" name="그룹 1007"/>
            <p:cNvGrpSpPr/>
            <p:nvPr/>
          </p:nvGrpSpPr>
          <p:grpSpPr>
            <a:xfrm>
              <a:off x="9518735" y="3647929"/>
              <a:ext cx="1591729" cy="1591729"/>
              <a:chOff x="9518735" y="3647929"/>
              <a:chExt cx="1591729" cy="1591729"/>
            </a:xfrm>
          </p:grpSpPr>
          <p:pic>
            <p:nvPicPr>
              <p:cNvPr id="84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18735" y="3647929"/>
                <a:ext cx="1591729" cy="1591729"/>
              </a:xfrm>
              <a:prstGeom prst="rect">
                <a:avLst/>
              </a:prstGeom>
            </p:spPr>
          </p:pic>
        </p:grpSp>
        <p:grpSp>
          <p:nvGrpSpPr>
            <p:cNvPr id="59" name="그룹 1008"/>
            <p:cNvGrpSpPr/>
            <p:nvPr/>
          </p:nvGrpSpPr>
          <p:grpSpPr>
            <a:xfrm>
              <a:off x="10410654" y="6616163"/>
              <a:ext cx="1591729" cy="1591729"/>
              <a:chOff x="10410654" y="6616163"/>
              <a:chExt cx="1591729" cy="1591729"/>
            </a:xfrm>
          </p:grpSpPr>
          <p:pic>
            <p:nvPicPr>
              <p:cNvPr id="8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10654" y="6616163"/>
                <a:ext cx="1591729" cy="1591729"/>
              </a:xfrm>
              <a:prstGeom prst="rect">
                <a:avLst/>
              </a:prstGeom>
            </p:spPr>
          </p:pic>
        </p:grpSp>
        <p:grpSp>
          <p:nvGrpSpPr>
            <p:cNvPr id="61" name="그룹 1009"/>
            <p:cNvGrpSpPr/>
            <p:nvPr/>
          </p:nvGrpSpPr>
          <p:grpSpPr>
            <a:xfrm>
              <a:off x="13427249" y="6616163"/>
              <a:ext cx="1591729" cy="1591729"/>
              <a:chOff x="13427249" y="6616163"/>
              <a:chExt cx="1591729" cy="1591729"/>
            </a:xfrm>
          </p:grpSpPr>
          <p:pic>
            <p:nvPicPr>
              <p:cNvPr id="82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27249" y="6616163"/>
                <a:ext cx="1591729" cy="1591729"/>
              </a:xfrm>
              <a:prstGeom prst="rect">
                <a:avLst/>
              </a:prstGeom>
            </p:spPr>
          </p:pic>
        </p:grpSp>
        <p:grpSp>
          <p:nvGrpSpPr>
            <p:cNvPr id="62" name="그룹 1010"/>
            <p:cNvGrpSpPr/>
            <p:nvPr/>
          </p:nvGrpSpPr>
          <p:grpSpPr>
            <a:xfrm>
              <a:off x="11345026" y="3899724"/>
              <a:ext cx="2703401" cy="2568231"/>
              <a:chOff x="11345026" y="3899724"/>
              <a:chExt cx="2703401" cy="2568231"/>
            </a:xfrm>
          </p:grpSpPr>
          <p:pic>
            <p:nvPicPr>
              <p:cNvPr id="81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45026" y="3899724"/>
                <a:ext cx="2703401" cy="2568231"/>
              </a:xfrm>
              <a:prstGeom prst="rect">
                <a:avLst/>
              </a:prstGeom>
            </p:spPr>
          </p:pic>
        </p:grpSp>
        <p:pic>
          <p:nvPicPr>
            <p:cNvPr id="64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1290" y="5001037"/>
              <a:ext cx="1599208" cy="736104"/>
            </a:xfrm>
            <a:prstGeom prst="rect">
              <a:avLst/>
            </a:prstGeom>
          </p:spPr>
        </p:pic>
        <p:pic>
          <p:nvPicPr>
            <p:cNvPr id="65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3230" y="2762110"/>
              <a:ext cx="1811806" cy="359444"/>
            </a:xfrm>
            <a:prstGeom prst="rect">
              <a:avLst/>
            </a:prstGeom>
          </p:spPr>
        </p:pic>
        <p:pic>
          <p:nvPicPr>
            <p:cNvPr id="67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2588" y="4475832"/>
              <a:ext cx="1896701" cy="641235"/>
            </a:xfrm>
            <a:prstGeom prst="rect">
              <a:avLst/>
            </a:prstGeom>
          </p:spPr>
        </p:pic>
        <p:pic>
          <p:nvPicPr>
            <p:cNvPr id="68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0858" y="7414173"/>
              <a:ext cx="1916378" cy="619445"/>
            </a:xfrm>
            <a:prstGeom prst="rect">
              <a:avLst/>
            </a:prstGeom>
          </p:spPr>
        </p:pic>
        <p:pic>
          <p:nvPicPr>
            <p:cNvPr id="69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3019" y="7657316"/>
              <a:ext cx="1709978" cy="359444"/>
            </a:xfrm>
            <a:prstGeom prst="rect">
              <a:avLst/>
            </a:prstGeom>
          </p:spPr>
        </p:pic>
        <p:pic>
          <p:nvPicPr>
            <p:cNvPr id="70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1101" y="4674106"/>
              <a:ext cx="1693197" cy="355425"/>
            </a:xfrm>
            <a:prstGeom prst="rect">
              <a:avLst/>
            </a:prstGeom>
          </p:spPr>
        </p:pic>
        <p:grpSp>
          <p:nvGrpSpPr>
            <p:cNvPr id="71" name="그룹 1011"/>
            <p:cNvGrpSpPr/>
            <p:nvPr/>
          </p:nvGrpSpPr>
          <p:grpSpPr>
            <a:xfrm>
              <a:off x="12432928" y="2032817"/>
              <a:ext cx="507749" cy="646222"/>
              <a:chOff x="12432928" y="2032817"/>
              <a:chExt cx="507749" cy="646222"/>
            </a:xfrm>
          </p:grpSpPr>
          <p:pic>
            <p:nvPicPr>
              <p:cNvPr id="80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32928" y="2032817"/>
                <a:ext cx="507749" cy="646222"/>
              </a:xfrm>
              <a:prstGeom prst="rect">
                <a:avLst/>
              </a:prstGeom>
            </p:spPr>
          </p:pic>
        </p:grpSp>
        <p:grpSp>
          <p:nvGrpSpPr>
            <p:cNvPr id="72" name="그룹 1012"/>
            <p:cNvGrpSpPr/>
            <p:nvPr/>
          </p:nvGrpSpPr>
          <p:grpSpPr>
            <a:xfrm>
              <a:off x="14771583" y="3810281"/>
              <a:ext cx="646403" cy="634914"/>
              <a:chOff x="14771583" y="3810281"/>
              <a:chExt cx="646403" cy="634914"/>
            </a:xfrm>
          </p:grpSpPr>
          <p:pic>
            <p:nvPicPr>
              <p:cNvPr id="79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4771583" y="3810281"/>
                <a:ext cx="646403" cy="634914"/>
              </a:xfrm>
              <a:prstGeom prst="rect">
                <a:avLst/>
              </a:prstGeom>
            </p:spPr>
          </p:pic>
        </p:grpSp>
        <p:grpSp>
          <p:nvGrpSpPr>
            <p:cNvPr id="73" name="그룹 1013"/>
            <p:cNvGrpSpPr/>
            <p:nvPr/>
          </p:nvGrpSpPr>
          <p:grpSpPr>
            <a:xfrm>
              <a:off x="9922439" y="3844233"/>
              <a:ext cx="768667" cy="768667"/>
              <a:chOff x="9922439" y="3844233"/>
              <a:chExt cx="768667" cy="768667"/>
            </a:xfrm>
          </p:grpSpPr>
          <p:pic>
            <p:nvPicPr>
              <p:cNvPr id="78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922439" y="3844233"/>
                <a:ext cx="768667" cy="768667"/>
              </a:xfrm>
              <a:prstGeom prst="rect">
                <a:avLst/>
              </a:prstGeom>
            </p:spPr>
          </p:pic>
        </p:grpSp>
        <p:grpSp>
          <p:nvGrpSpPr>
            <p:cNvPr id="74" name="그룹 1014"/>
            <p:cNvGrpSpPr/>
            <p:nvPr/>
          </p:nvGrpSpPr>
          <p:grpSpPr>
            <a:xfrm>
              <a:off x="13743515" y="6631730"/>
              <a:ext cx="977227" cy="977227"/>
              <a:chOff x="13743515" y="6631730"/>
              <a:chExt cx="977227" cy="977227"/>
            </a:xfrm>
          </p:grpSpPr>
          <p:pic>
            <p:nvPicPr>
              <p:cNvPr id="7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43515" y="6631730"/>
                <a:ext cx="977227" cy="977227"/>
              </a:xfrm>
              <a:prstGeom prst="rect">
                <a:avLst/>
              </a:prstGeom>
            </p:spPr>
          </p:pic>
        </p:grpSp>
        <p:grpSp>
          <p:nvGrpSpPr>
            <p:cNvPr id="75" name="그룹 1015"/>
            <p:cNvGrpSpPr/>
            <p:nvPr/>
          </p:nvGrpSpPr>
          <p:grpSpPr>
            <a:xfrm>
              <a:off x="10833000" y="6868360"/>
              <a:ext cx="818112" cy="785388"/>
              <a:chOff x="10833000" y="6868360"/>
              <a:chExt cx="818112" cy="785388"/>
            </a:xfrm>
          </p:grpSpPr>
          <p:pic>
            <p:nvPicPr>
              <p:cNvPr id="76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833000" y="6868360"/>
                <a:ext cx="818112" cy="785388"/>
              </a:xfrm>
              <a:prstGeom prst="rect">
                <a:avLst/>
              </a:prstGeom>
            </p:spPr>
          </p:pic>
        </p:grpSp>
      </p:grpSp>
      <p:pic>
        <p:nvPicPr>
          <p:cNvPr id="89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48454" y="8449537"/>
            <a:ext cx="5777004" cy="684928"/>
          </a:xfrm>
          <a:prstGeom prst="rect">
            <a:avLst/>
          </a:prstGeom>
        </p:spPr>
      </p:pic>
      <p:pic>
        <p:nvPicPr>
          <p:cNvPr id="90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47871" y="6925949"/>
            <a:ext cx="2533119" cy="538481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C9D302-3133-5D9D-5A57-877D7188B24B}"/>
              </a:ext>
            </a:extLst>
          </p:cNvPr>
          <p:cNvGrpSpPr/>
          <p:nvPr/>
        </p:nvGrpSpPr>
        <p:grpSpPr>
          <a:xfrm>
            <a:off x="2538512" y="4024597"/>
            <a:ext cx="3751839" cy="2972714"/>
            <a:chOff x="2592254" y="4210314"/>
            <a:chExt cx="3764202" cy="2824817"/>
          </a:xfrm>
        </p:grpSpPr>
        <p:grpSp>
          <p:nvGrpSpPr>
            <p:cNvPr id="92" name="그룹 1016"/>
            <p:cNvGrpSpPr/>
            <p:nvPr/>
          </p:nvGrpSpPr>
          <p:grpSpPr>
            <a:xfrm>
              <a:off x="2592254" y="4210314"/>
              <a:ext cx="3764202" cy="2607566"/>
              <a:chOff x="2592254" y="4210314"/>
              <a:chExt cx="3764202" cy="2607566"/>
            </a:xfrm>
          </p:grpSpPr>
          <p:pic>
            <p:nvPicPr>
              <p:cNvPr id="95" name="Object 5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92254" y="4210314"/>
                <a:ext cx="3764202" cy="2607566"/>
              </a:xfrm>
              <a:prstGeom prst="rect">
                <a:avLst/>
              </a:prstGeom>
            </p:spPr>
          </p:pic>
        </p:grpSp>
        <p:grpSp>
          <p:nvGrpSpPr>
            <p:cNvPr id="93" name="그룹 1017"/>
            <p:cNvGrpSpPr/>
            <p:nvPr/>
          </p:nvGrpSpPr>
          <p:grpSpPr>
            <a:xfrm>
              <a:off x="4423889" y="5006093"/>
              <a:ext cx="1666402" cy="2029038"/>
              <a:chOff x="4423889" y="5006093"/>
              <a:chExt cx="1666402" cy="2029038"/>
            </a:xfrm>
          </p:grpSpPr>
          <p:pic>
            <p:nvPicPr>
              <p:cNvPr id="94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20000">
                <a:off x="4423889" y="5006093"/>
                <a:ext cx="1666402" cy="2029038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9"/>
          <p:cNvGrpSpPr/>
          <p:nvPr/>
        </p:nvGrpSpPr>
        <p:grpSpPr>
          <a:xfrm>
            <a:off x="2355905" y="4926568"/>
            <a:ext cx="4569257" cy="470073"/>
            <a:chOff x="1715615" y="4216503"/>
            <a:chExt cx="3695636" cy="362500"/>
          </a:xfrm>
        </p:grpSpPr>
        <p:pic>
          <p:nvPicPr>
            <p:cNvPr id="97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9020000">
              <a:off x="1715615" y="4216503"/>
              <a:ext cx="3695636" cy="362500"/>
            </a:xfrm>
            <a:prstGeom prst="rect">
              <a:avLst/>
            </a:prstGeom>
          </p:spPr>
        </p:pic>
      </p:grpSp>
      <p:grpSp>
        <p:nvGrpSpPr>
          <p:cNvPr id="98" name="그룹 1020"/>
          <p:cNvGrpSpPr/>
          <p:nvPr/>
        </p:nvGrpSpPr>
        <p:grpSpPr>
          <a:xfrm>
            <a:off x="2175022" y="5144063"/>
            <a:ext cx="5381676" cy="522721"/>
            <a:chOff x="2451773" y="5298060"/>
            <a:chExt cx="4352724" cy="403100"/>
          </a:xfrm>
        </p:grpSpPr>
        <p:pic>
          <p:nvPicPr>
            <p:cNvPr id="99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2100000">
              <a:off x="2451773" y="5298060"/>
              <a:ext cx="4352724" cy="403100"/>
            </a:xfrm>
            <a:prstGeom prst="rect">
              <a:avLst/>
            </a:prstGeom>
          </p:spPr>
        </p:pic>
      </p:grpSp>
      <p:sp>
        <p:nvSpPr>
          <p:cNvPr id="5" name="포인트가 5개인 별 4"/>
          <p:cNvSpPr/>
          <p:nvPr/>
        </p:nvSpPr>
        <p:spPr>
          <a:xfrm>
            <a:off x="9460113" y="3581563"/>
            <a:ext cx="348101" cy="330861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포인트가 5개인 별 53"/>
          <p:cNvSpPr/>
          <p:nvPr/>
        </p:nvSpPr>
        <p:spPr>
          <a:xfrm>
            <a:off x="12512751" y="1395714"/>
            <a:ext cx="348101" cy="330861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5개인 별 55"/>
          <p:cNvSpPr/>
          <p:nvPr/>
        </p:nvSpPr>
        <p:spPr>
          <a:xfrm>
            <a:off x="10249567" y="6676580"/>
            <a:ext cx="348101" cy="330861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포인트가 5개인 별 57"/>
          <p:cNvSpPr/>
          <p:nvPr/>
        </p:nvSpPr>
        <p:spPr>
          <a:xfrm>
            <a:off x="15451752" y="3473675"/>
            <a:ext cx="348101" cy="330861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포인트가 5개인 별 59"/>
          <p:cNvSpPr/>
          <p:nvPr/>
        </p:nvSpPr>
        <p:spPr>
          <a:xfrm>
            <a:off x="14831680" y="6595088"/>
            <a:ext cx="348101" cy="330861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2466" y="495671"/>
            <a:ext cx="3369717" cy="1143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810" y="1465907"/>
            <a:ext cx="512444" cy="91380"/>
            <a:chOff x="1323810" y="1465907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810" y="1465907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8662" y="3592892"/>
            <a:ext cx="2952793" cy="2108537"/>
            <a:chOff x="12858662" y="3592892"/>
            <a:chExt cx="2952793" cy="21085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662" y="3592892"/>
              <a:ext cx="2952793" cy="2108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36253" y="2639694"/>
            <a:ext cx="4042470" cy="4042470"/>
            <a:chOff x="1836253" y="2639694"/>
            <a:chExt cx="4042470" cy="4042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253" y="2639694"/>
              <a:ext cx="4042470" cy="4042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7986" y="2820547"/>
            <a:ext cx="3549742" cy="3549742"/>
            <a:chOff x="7367986" y="2820547"/>
            <a:chExt cx="3549742" cy="35497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7986" y="2820547"/>
              <a:ext cx="3549742" cy="35497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9323" y="6033805"/>
            <a:ext cx="2708791" cy="555309"/>
            <a:chOff x="2489323" y="6033805"/>
            <a:chExt cx="2708791" cy="5553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89323" y="6033805"/>
              <a:ext cx="2708791" cy="555309"/>
              <a:chOff x="2489323" y="6033805"/>
              <a:chExt cx="2708791" cy="5553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89323" y="6033805"/>
                <a:ext cx="2708791" cy="55530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7648" y="6061563"/>
              <a:ext cx="2197805" cy="5554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43539" y="6033805"/>
            <a:ext cx="2708791" cy="555309"/>
            <a:chOff x="7843539" y="6033805"/>
            <a:chExt cx="2708791" cy="5553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843539" y="6033805"/>
              <a:ext cx="2708791" cy="555309"/>
              <a:chOff x="7843539" y="6033805"/>
              <a:chExt cx="2708791" cy="5553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43539" y="6033805"/>
                <a:ext cx="2708791" cy="55530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1862" y="6071083"/>
              <a:ext cx="2060100" cy="555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80663" y="6006267"/>
            <a:ext cx="2708791" cy="555309"/>
            <a:chOff x="12980663" y="6006267"/>
            <a:chExt cx="2708791" cy="5553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80663" y="6006267"/>
              <a:ext cx="2708791" cy="555309"/>
              <a:chOff x="12980663" y="6006267"/>
              <a:chExt cx="2708791" cy="5553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980663" y="6006267"/>
                <a:ext cx="2708791" cy="55530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8953" y="6034017"/>
              <a:ext cx="2022891" cy="5554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26572" y="4374527"/>
            <a:ext cx="930809" cy="930809"/>
            <a:chOff x="6126572" y="4374527"/>
            <a:chExt cx="930809" cy="9308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572" y="4374527"/>
              <a:ext cx="930809" cy="9308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93115" y="4374527"/>
            <a:ext cx="930809" cy="930809"/>
            <a:chOff x="11193115" y="4374527"/>
            <a:chExt cx="930809" cy="9308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3115" y="4374527"/>
              <a:ext cx="930809" cy="9308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4603" y="7903366"/>
            <a:ext cx="8202555" cy="999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8492" y="3180723"/>
            <a:ext cx="13268731" cy="5515771"/>
            <a:chOff x="2508492" y="3180723"/>
            <a:chExt cx="13268731" cy="5515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8492" y="3180723"/>
              <a:ext cx="13268731" cy="55157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466" y="495671"/>
            <a:ext cx="3369717" cy="1143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810" y="1465907"/>
            <a:ext cx="512444" cy="91380"/>
            <a:chOff x="1323810" y="1465907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810" y="1465907"/>
              <a:ext cx="512444" cy="91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10980" y="4154674"/>
            <a:ext cx="3512792" cy="3512792"/>
            <a:chOff x="11110980" y="4154674"/>
            <a:chExt cx="3512792" cy="35127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10980" y="4154674"/>
              <a:ext cx="3512792" cy="3512792"/>
              <a:chOff x="11110980" y="4154674"/>
              <a:chExt cx="3512792" cy="35127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10980" y="4154674"/>
                <a:ext cx="3512792" cy="35127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71578" y="5062659"/>
              <a:ext cx="991597" cy="1696822"/>
              <a:chOff x="12371578" y="5062659"/>
              <a:chExt cx="991597" cy="16968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71578" y="5062659"/>
                <a:ext cx="991597" cy="169682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04057" y="4168443"/>
            <a:ext cx="3512792" cy="3512792"/>
            <a:chOff x="3704057" y="4168443"/>
            <a:chExt cx="3512792" cy="35127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704057" y="4168443"/>
              <a:ext cx="3512792" cy="3512792"/>
              <a:chOff x="3704057" y="4168443"/>
              <a:chExt cx="3512792" cy="351279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04057" y="4168443"/>
                <a:ext cx="3512792" cy="35127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614947" y="5186568"/>
              <a:ext cx="1691011" cy="1476541"/>
              <a:chOff x="4614947" y="5186568"/>
              <a:chExt cx="1691011" cy="14765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14947" y="5186568"/>
                <a:ext cx="1691011" cy="14765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857143" y="1887752"/>
            <a:ext cx="2565827" cy="2415085"/>
            <a:chOff x="7857143" y="1887752"/>
            <a:chExt cx="2565827" cy="24150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6775" y="732755"/>
              <a:ext cx="5131654" cy="483017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7143" y="1887752"/>
              <a:ext cx="2565827" cy="24150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01987" y="7767907"/>
            <a:ext cx="3356910" cy="10081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29853" y="7767907"/>
            <a:ext cx="3031376" cy="9986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8685" y="4094321"/>
            <a:ext cx="1914909" cy="8100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18295" y="4866716"/>
            <a:ext cx="2249125" cy="2116245"/>
            <a:chOff x="8018295" y="4866716"/>
            <a:chExt cx="2249125" cy="211624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22228" y="5186828"/>
              <a:ext cx="1675946" cy="1476022"/>
              <a:chOff x="8322228" y="5186828"/>
              <a:chExt cx="1675946" cy="14760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800000">
                <a:off x="8322228" y="5186828"/>
                <a:ext cx="1675946" cy="147602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018295" y="5445378"/>
              <a:ext cx="958921" cy="958921"/>
              <a:chOff x="8018295" y="5445378"/>
              <a:chExt cx="958921" cy="95892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18295" y="5445378"/>
                <a:ext cx="958921" cy="95892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05515" y="5473950"/>
              <a:ext cx="958921" cy="958921"/>
              <a:chOff x="9305515" y="5473950"/>
              <a:chExt cx="958921" cy="95892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05515" y="5473950"/>
                <a:ext cx="958921" cy="9589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037" y="590909"/>
            <a:ext cx="4705813" cy="1143736"/>
          </a:xfrm>
          <a:prstGeom prst="rect">
            <a:avLst/>
          </a:prstGeom>
        </p:spPr>
      </p:pic>
      <p:pic>
        <p:nvPicPr>
          <p:cNvPr id="3" name="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1734645"/>
            <a:ext cx="14990883" cy="8432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030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2022-05-19T23:45:04Z</dcterms:created>
  <dcterms:modified xsi:type="dcterms:W3CDTF">2022-05-19T17:11:09Z</dcterms:modified>
</cp:coreProperties>
</file>